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67" r:id="rId5"/>
    <p:sldId id="268" r:id="rId6"/>
    <p:sldId id="269" r:id="rId7"/>
    <p:sldId id="265" r:id="rId8"/>
    <p:sldId id="259" r:id="rId9"/>
    <p:sldId id="260" r:id="rId10"/>
    <p:sldId id="261" r:id="rId11"/>
    <p:sldId id="263" r:id="rId12"/>
    <p:sldId id="264" r:id="rId13"/>
    <p:sldId id="270" r:id="rId14"/>
    <p:sldId id="26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F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29"/>
    <p:restoredTop sz="94666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5AE5E798-6B37-9DB5-2020-EA80F2420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BCD5FE3-9314-0E2A-6001-173630185E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5B7FB-34D4-0B49-B8F2-C06408ADAC22}" type="datetimeFigureOut">
              <a:rPr lang="nl-NL" smtClean="0"/>
              <a:t>28-02-2024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95DD83-0F60-BCC6-3407-18AA997972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E7323A9-00C7-ECFD-7F82-8C7A036FDC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98DE5-0980-AC4F-AC41-ADF1C3BF2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607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7B492-4438-954A-BD63-69960A2E929A}" type="datetimeFigureOut">
              <a:rPr lang="nl-NL" smtClean="0"/>
              <a:t>28-02-2024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2256-0A20-6640-87D5-9236064351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145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5C753-8945-01FF-498B-A8B5E43A4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4A05A4D-DBA3-E29A-1918-ACCE5A0E6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34B850-B914-FF5A-9893-E254278B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8FB4-8C3D-9246-88D8-D503B2A1E7E5}" type="datetime1">
              <a:rPr lang="nl-NL" smtClean="0"/>
              <a:t>28-02-2024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A68E61-CD35-AA09-6C10-FA09CC30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4D95E2-BD1A-EF4C-1931-2CEBF0AC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44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925AE-316B-CE44-1349-C0EAE32F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E7E174-EDBA-763D-BF5F-964397310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91C0DF-3452-EF83-4F8D-4F7290F2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B99-FCB0-3E44-B686-565EDC9A6AD7}" type="datetime1">
              <a:rPr lang="nl-NL" smtClean="0"/>
              <a:t>28-02-2024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547972-0C61-AA0E-7D3D-4417ACE7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7953B-952D-3173-2E66-9C85FF46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36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8EC8BD4-00F7-0566-3E30-F52037CAF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5D1E1D-6711-9AE3-EFE5-CB53302FA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CD79AA-62B6-62F1-F70C-CF5ECE52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A3C1-4BF6-7D48-BF05-F36EB9B3695F}" type="datetime1">
              <a:rPr lang="nl-NL" smtClean="0"/>
              <a:t>28-02-2024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C2C155-A542-6F20-572D-20E188E1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062312-75E8-9D23-60E3-92B04000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97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E46FE-8D8C-7E83-23C0-F005A0FDD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D26D6-93C9-6882-A59E-2333DFA6A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68CCE7-7614-C9CF-411E-C9C9CA4D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E43D-5F0D-154E-8B01-1405791BBC0E}" type="datetime1">
              <a:rPr lang="nl-NL" smtClean="0"/>
              <a:t>28-02-2024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EE6187-E0D0-6683-4DC4-3CB8D183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AC8E5D-9B06-3506-3A7A-DD1A50B9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06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0ED54-A601-66A6-2E1A-67802E2FC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747295-57E0-6067-7749-98A8F0E21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6E52D2-02C3-FC54-BA93-1E7BD13F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015-973A-C64F-B92D-EF73BCCA3D1F}" type="datetime1">
              <a:rPr lang="nl-NL" smtClean="0"/>
              <a:t>28-02-2024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78FEE1-5CB2-CA7C-B1FC-79AD0C59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9EB0E8-3677-FC1B-6497-0F0596E9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67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2EC9C-607C-3A55-52F5-804B24D1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EAE190-998C-9093-078E-7F3F7A382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38EB03-E2A2-EEB3-CD01-80C18BD6E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24300E-9494-7BE4-2728-F9C72C5A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63E1-501B-DF44-B350-E5BBC52C4813}" type="datetime1">
              <a:rPr lang="nl-NL" smtClean="0"/>
              <a:t>28-02-2024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9DA054-6BC3-D639-8398-A3FCF350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9F4A0B-1573-9CCF-1349-8F330698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57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98981-AB53-7A08-9980-D211D320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105B33-B132-2E9B-66C0-93D7E61B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FEA01D-09C5-0F5F-8CC3-EBFA6BDF2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0BD948-9FE3-320D-C747-C54513D37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5C95150-AB1B-B07E-3626-CF005DB72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F3C3446-FF28-4645-0B36-816D3386E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C29-D034-D34F-B4B4-951120C27824}" type="datetime1">
              <a:rPr lang="nl-NL" smtClean="0"/>
              <a:t>28-02-2024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76083C-0A88-634C-C50E-0DB037C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272BF1-32D8-705F-FE05-7DFCD416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9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B544A-4D3A-FF12-26F1-3C780956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C71730-05AF-353E-B491-ECFB54F8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4A2-2A0D-3A47-B5B8-CEBE70C081C4}" type="datetime1">
              <a:rPr lang="nl-NL" smtClean="0"/>
              <a:t>28-02-2024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8712BD-45AF-6157-D2B5-EF36BEFD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D233CBB-E4A8-C85D-591B-BD452BE9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9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47728A-7CAB-E314-B0A5-5D35E5B8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420-8AEC-6148-9B4E-A7DE2831B400}" type="datetime1">
              <a:rPr lang="nl-NL" smtClean="0"/>
              <a:t>28-02-2024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8654B37-D2EA-4B0F-F9C0-FAD3A365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5B084F-B4E1-D572-8312-CFE096C8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92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EB365-E4FD-2FE5-A79A-E839A23A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963EEC-777C-048E-7A3D-1282F54A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2BA441-0F3D-1C2D-C95F-1FC2AA2BC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0A412D-A895-4C6E-B34E-02BF1490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ACD8-2A46-D945-BAF6-AF000BAD4113}" type="datetime1">
              <a:rPr lang="nl-NL" smtClean="0"/>
              <a:t>28-02-2024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FA2E7E-E4B6-86F3-A96E-6A60E57D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ADFEE0-4E26-0A42-47C1-69C8D920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08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507B7-710C-7931-A86F-99AC7A5BA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E867C32-7AE6-5CD8-A126-D3E10738E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24CC85-0753-F049-8B28-69C77A39E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D22BA8-1F1D-A3E6-6071-51710F5F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AEF3-D547-F94D-889F-8FA3E8FAED0B}" type="datetime1">
              <a:rPr lang="nl-NL" smtClean="0"/>
              <a:t>28-02-2024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7FD2D3-1AFD-2CDC-1D9C-E40984A2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4188D4-4282-2A5C-BD55-0FEE9A07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2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754245-29A2-EBA3-61DC-7BD5A7A1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7FD247-0112-75EA-4960-BC2684A10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77B497-FD85-1993-420C-0F59DA533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40229A-1E6F-CA46-A8AE-9346A8CF1877}" type="datetime1">
              <a:rPr lang="nl-NL" smtClean="0"/>
              <a:t>28-02-2024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831C3A-B416-9FC5-E415-3D327604E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FB0E2-AFC5-D6F8-BACC-56F0C96C4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A3665B-6CB5-E14B-80A5-BAA4B4E6BF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74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8DD92-FD3F-560E-5EF6-9D75FF477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11500" b="1" dirty="0">
                <a:solidFill>
                  <a:srgbClr val="2EFFC4"/>
                </a:solidFill>
                <a:latin typeface="Montserrat" pitchFamily="2" charset="77"/>
              </a:rPr>
              <a:t>WERKWIJZE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CDCBE6-93F4-96F2-A5D8-0521663DA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Montserrat" pitchFamily="2" charset="77"/>
              </a:rPr>
              <a:t>Tijdlijn met alle stappen (zie KAAPS)</a:t>
            </a:r>
          </a:p>
        </p:txBody>
      </p:sp>
      <p:pic>
        <p:nvPicPr>
          <p:cNvPr id="4" name="Afbeelding 3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2EE7EE56-0E4F-A030-7E63-3FA3CE79B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5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WERKEN-BIJ VIDEO’S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Montserrat" pitchFamily="2" charset="77"/>
              </a:rPr>
              <a:t>Still</a:t>
            </a:r>
            <a:r>
              <a:rPr lang="nl-NL" dirty="0">
                <a:latin typeface="Montserrat" pitchFamily="2" charset="77"/>
              </a:rPr>
              <a:t> van video en link naar videobron</a:t>
            </a:r>
          </a:p>
          <a:p>
            <a:r>
              <a:rPr lang="nl-NL" dirty="0">
                <a:latin typeface="Montserrat" pitchFamily="2" charset="77"/>
              </a:rPr>
              <a:t>Naam klant</a:t>
            </a: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5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PODCASTS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Montserrat" pitchFamily="2" charset="77"/>
              </a:rPr>
              <a:t>Still</a:t>
            </a:r>
            <a:r>
              <a:rPr lang="nl-NL" dirty="0">
                <a:latin typeface="Montserrat" pitchFamily="2" charset="77"/>
              </a:rPr>
              <a:t> van video en link naar videobron</a:t>
            </a:r>
          </a:p>
          <a:p>
            <a:r>
              <a:rPr lang="nl-NL" dirty="0">
                <a:latin typeface="Montserrat" pitchFamily="2" charset="77"/>
              </a:rPr>
              <a:t>Naam klant</a:t>
            </a: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9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AFTERMOVIES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Montserrat" pitchFamily="2" charset="77"/>
              </a:rPr>
              <a:t>Still</a:t>
            </a:r>
            <a:r>
              <a:rPr lang="nl-NL" dirty="0">
                <a:latin typeface="Montserrat" pitchFamily="2" charset="77"/>
              </a:rPr>
              <a:t> van video en link naar videobron</a:t>
            </a:r>
          </a:p>
          <a:p>
            <a:r>
              <a:rPr lang="nl-NL" dirty="0">
                <a:latin typeface="Montserrat" pitchFamily="2" charset="77"/>
              </a:rPr>
              <a:t>Naam klant</a:t>
            </a:r>
          </a:p>
          <a:p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1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Montserrat" pitchFamily="2" charset="77"/>
              </a:rPr>
              <a:t>Foto’s van BTS</a:t>
            </a: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7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Montserrat" pitchFamily="2" charset="77"/>
              </a:rPr>
              <a:t>Adres:</a:t>
            </a:r>
          </a:p>
          <a:p>
            <a:pPr lvl="1"/>
            <a:r>
              <a:rPr lang="nl-NL" dirty="0">
                <a:latin typeface="Montserrat" pitchFamily="2" charset="77"/>
              </a:rPr>
              <a:t>Industriestraat 256</a:t>
            </a:r>
          </a:p>
          <a:p>
            <a:pPr lvl="1"/>
            <a:r>
              <a:rPr lang="nl-NL" dirty="0">
                <a:latin typeface="Montserrat" pitchFamily="2" charset="77"/>
              </a:rPr>
              <a:t>2624 BB Delft</a:t>
            </a:r>
          </a:p>
          <a:p>
            <a:r>
              <a:rPr lang="nl-NL" dirty="0">
                <a:latin typeface="Montserrat" pitchFamily="2" charset="77"/>
              </a:rPr>
              <a:t>Contactgegevens</a:t>
            </a:r>
          </a:p>
          <a:p>
            <a:pPr lvl="1"/>
            <a:r>
              <a:rPr lang="nl-NL" dirty="0">
                <a:latin typeface="Montserrat" pitchFamily="2" charset="77"/>
              </a:rPr>
              <a:t>E-mailadres</a:t>
            </a:r>
          </a:p>
          <a:p>
            <a:pPr lvl="1"/>
            <a:r>
              <a:rPr lang="nl-NL" dirty="0">
                <a:latin typeface="Montserrat" pitchFamily="2" charset="77"/>
              </a:rPr>
              <a:t>Telefoonnummer</a:t>
            </a: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5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BRIEFING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kern="1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Tijdlijn met alle stappen (zie KAAPS)</a:t>
            </a:r>
          </a:p>
          <a:p>
            <a:r>
              <a:rPr lang="nl-NL" sz="1800" kern="1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Jouw ideeën delen? Stuur ons een e-mail of bel voor een vrijblijvende briefing. Samen met onze regisseurs en producers verkennen we je wensen. Op basis van jouw wensen maken we een offerte.</a:t>
            </a:r>
          </a:p>
          <a:p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1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kern="1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Tijdlijn met alle stappen (zie KAAPS)</a:t>
            </a:r>
          </a:p>
          <a:p>
            <a:r>
              <a:rPr lang="nl-NL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Van jouw verhaal naar een concreet plan. We vertalen ideeën naar interpretaties, moodboards of storyboards. Na feedback krijg je een krachtig plan op maat, gebaseerd op originele ideeën.</a:t>
            </a:r>
            <a:r>
              <a:rPr lang="nl-NL" dirty="0">
                <a:effectLst/>
                <a:latin typeface="Montserrat" pitchFamily="2" charset="77"/>
              </a:rPr>
              <a:t> </a:t>
            </a:r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2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PREPRODUCTIE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kern="1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Tijdlijn met alle stappen (zie KAAPS)</a:t>
            </a:r>
          </a:p>
          <a:p>
            <a:r>
              <a:rPr lang="nl-NL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Van onmogelijk naar geregeld. We verzorgen alles, van script tot </a:t>
            </a:r>
            <a:r>
              <a:rPr lang="nl-NL" sz="1800" dirty="0" err="1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callsheets</a:t>
            </a:r>
            <a:r>
              <a:rPr lang="nl-NL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locaties en team. Zodra het concept akkoord is, starten we de pre-productie.</a:t>
            </a:r>
            <a:r>
              <a:rPr lang="nl-NL" dirty="0">
                <a:effectLst/>
                <a:latin typeface="Montserrat" pitchFamily="2" charset="77"/>
              </a:rPr>
              <a:t> </a:t>
            </a:r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2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kern="1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Tijdlijn met alle stappen (zie KAAPS)</a:t>
            </a:r>
          </a:p>
          <a:p>
            <a:r>
              <a:rPr lang="nl-NL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Op de set regelen wij alles. Een compacte crew, een vertrouwd team, en een regisseur die de draaidag leidt. Jouw input is altijd welkom. Samen streven we naar het beste shot.</a:t>
            </a:r>
            <a:r>
              <a:rPr lang="nl-NL" dirty="0">
                <a:effectLst/>
                <a:latin typeface="Montserrat" pitchFamily="2" charset="77"/>
              </a:rPr>
              <a:t> </a:t>
            </a:r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9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POSTPRODUCTIE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kern="1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Tijdlijn met alle stappen (zie KAAPS)</a:t>
            </a:r>
          </a:p>
          <a:p>
            <a:r>
              <a:rPr lang="nl-NL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Het magische moment. We plannen twee feedbackrondes in, werken aan </a:t>
            </a:r>
            <a:r>
              <a:rPr lang="nl-NL" sz="1800" dirty="0" err="1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grading</a:t>
            </a:r>
            <a:r>
              <a:rPr lang="nl-NL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audio en meer. Van bewegend beeld tot het ultieme eindproduct in alle formaten. Geen uitdaging te groot. Jij tevreden met jouw content.</a:t>
            </a:r>
            <a:r>
              <a:rPr lang="nl-NL" sz="1200" dirty="0">
                <a:effectLst/>
                <a:latin typeface="Montserrat" pitchFamily="2" charset="77"/>
              </a:rPr>
              <a:t> </a:t>
            </a:r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0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BRAND FILMS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Montserrat" pitchFamily="2" charset="77"/>
              </a:rPr>
              <a:t>Still</a:t>
            </a:r>
            <a:r>
              <a:rPr lang="nl-NL" dirty="0">
                <a:latin typeface="Montserrat" pitchFamily="2" charset="77"/>
              </a:rPr>
              <a:t> van video en link naar videobron</a:t>
            </a:r>
          </a:p>
          <a:p>
            <a:r>
              <a:rPr lang="nl-NL" dirty="0">
                <a:latin typeface="Montserrat" pitchFamily="2" charset="77"/>
              </a:rPr>
              <a:t>Naam klant</a:t>
            </a:r>
          </a:p>
          <a:p>
            <a:endParaRPr lang="nl-NL" dirty="0">
              <a:latin typeface="Montserrat" pitchFamily="2" charset="77"/>
            </a:endParaRP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COMMERCIALS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Montserrat" pitchFamily="2" charset="77"/>
              </a:rPr>
              <a:t>Still</a:t>
            </a:r>
            <a:r>
              <a:rPr lang="nl-NL" dirty="0">
                <a:latin typeface="Montserrat" pitchFamily="2" charset="77"/>
              </a:rPr>
              <a:t> van video en link naar videobron</a:t>
            </a:r>
          </a:p>
          <a:p>
            <a:r>
              <a:rPr lang="nl-NL" dirty="0">
                <a:latin typeface="Montserrat" pitchFamily="2" charset="77"/>
              </a:rPr>
              <a:t>Naam klant</a:t>
            </a: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5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3391-9AA1-20F9-D262-3DF58F1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REFERENTIEVIDEO’S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73CB3A-6892-6A33-A490-44E400A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Montserrat" pitchFamily="2" charset="77"/>
              </a:rPr>
              <a:t>Still</a:t>
            </a:r>
            <a:r>
              <a:rPr lang="nl-NL" dirty="0">
                <a:latin typeface="Montserrat" pitchFamily="2" charset="77"/>
              </a:rPr>
              <a:t> van video en link naar videobron</a:t>
            </a:r>
          </a:p>
          <a:p>
            <a:r>
              <a:rPr lang="nl-NL" dirty="0">
                <a:latin typeface="Montserrat" pitchFamily="2" charset="77"/>
              </a:rPr>
              <a:t>Naam klant</a:t>
            </a:r>
          </a:p>
        </p:txBody>
      </p:sp>
      <p:pic>
        <p:nvPicPr>
          <p:cNvPr id="5" name="Afbeelding 4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F53101FE-40A6-E15D-2729-68980BFD8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9822"/>
            <a:ext cx="1422400" cy="5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413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307</Words>
  <Application>Microsoft Macintosh PowerPoint</Application>
  <PresentationFormat>Breedbeeld</PresentationFormat>
  <Paragraphs>44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Montserrat</vt:lpstr>
      <vt:lpstr>Kantoorthema</vt:lpstr>
      <vt:lpstr>WERKWIJZE</vt:lpstr>
      <vt:lpstr>BRIEFING</vt:lpstr>
      <vt:lpstr>CONCEPT</vt:lpstr>
      <vt:lpstr>PREPRODUCTIE</vt:lpstr>
      <vt:lpstr>PRODUCTIE</vt:lpstr>
      <vt:lpstr>POSTPRODUCTIE</vt:lpstr>
      <vt:lpstr>BRAND FILMS</vt:lpstr>
      <vt:lpstr>COMMERCIALS</vt:lpstr>
      <vt:lpstr>REFERENTIEVIDEO’S</vt:lpstr>
      <vt:lpstr>WERKEN-BIJ VIDEO’S</vt:lpstr>
      <vt:lpstr>PODCASTS</vt:lpstr>
      <vt:lpstr>AFTERMOVIES</vt:lpstr>
      <vt:lpstr>BTS</vt:lpstr>
      <vt:lpstr>BEDANKT!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WERKWIJZE</dc:title>
  <dc:creator>Job van Grieken</dc:creator>
  <cp:lastModifiedBy>Job van Grieken</cp:lastModifiedBy>
  <cp:revision>2</cp:revision>
  <dcterms:created xsi:type="dcterms:W3CDTF">2024-02-28T13:13:49Z</dcterms:created>
  <dcterms:modified xsi:type="dcterms:W3CDTF">2024-02-28T14:48:03Z</dcterms:modified>
</cp:coreProperties>
</file>